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20" autoAdjust="0"/>
    <p:restoredTop sz="94660"/>
  </p:normalViewPr>
  <p:slideViewPr>
    <p:cSldViewPr snapToGrid="0">
      <p:cViewPr varScale="1">
        <p:scale>
          <a:sx n="57" d="100"/>
          <a:sy n="57" d="100"/>
        </p:scale>
        <p:origin x="108" y="7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AFF7C1-05B8-4A82-87D8-DF8EBBA93D5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FF1EE04-C571-411D-A8FB-6256C1A74C8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12975A5-EC30-42C4-8EF4-57CA37E77639}"/>
              </a:ext>
            </a:extLst>
          </p:cNvPr>
          <p:cNvSpPr>
            <a:spLocks noGrp="1"/>
          </p:cNvSpPr>
          <p:nvPr>
            <p:ph type="dt" sz="half" idx="10"/>
          </p:nvPr>
        </p:nvSpPr>
        <p:spPr/>
        <p:txBody>
          <a:bodyPr/>
          <a:lstStyle/>
          <a:p>
            <a:fld id="{A4F735F0-110D-444D-A81D-95372F9583DD}" type="datetimeFigureOut">
              <a:rPr lang="en-US" smtClean="0"/>
              <a:t>7/16/2020</a:t>
            </a:fld>
            <a:endParaRPr lang="en-US"/>
          </a:p>
        </p:txBody>
      </p:sp>
      <p:sp>
        <p:nvSpPr>
          <p:cNvPr id="5" name="Footer Placeholder 4">
            <a:extLst>
              <a:ext uri="{FF2B5EF4-FFF2-40B4-BE49-F238E27FC236}">
                <a16:creationId xmlns:a16="http://schemas.microsoft.com/office/drawing/2014/main" id="{AE5BFF7E-0E82-455A-A8AF-1EEB9F7C73F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00B3068-9D7C-4FD3-8FA0-BCD59315B2EC}"/>
              </a:ext>
            </a:extLst>
          </p:cNvPr>
          <p:cNvSpPr>
            <a:spLocks noGrp="1"/>
          </p:cNvSpPr>
          <p:nvPr>
            <p:ph type="sldNum" sz="quarter" idx="12"/>
          </p:nvPr>
        </p:nvSpPr>
        <p:spPr/>
        <p:txBody>
          <a:bodyPr/>
          <a:lstStyle/>
          <a:p>
            <a:fld id="{10FE740C-506A-44A6-915A-38A34C691A55}" type="slidenum">
              <a:rPr lang="en-US" smtClean="0"/>
              <a:t>‹#›</a:t>
            </a:fld>
            <a:endParaRPr lang="en-US"/>
          </a:p>
        </p:txBody>
      </p:sp>
    </p:spTree>
    <p:extLst>
      <p:ext uri="{BB962C8B-B14F-4D97-AF65-F5344CB8AC3E}">
        <p14:creationId xmlns:p14="http://schemas.microsoft.com/office/powerpoint/2010/main" val="31798673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CB65DB-7B6D-40DB-84FC-2C252D47846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AD96B6E-5D33-445F-B7B9-090810C5199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17E20B3-43B8-487C-973A-BBEFC7458273}"/>
              </a:ext>
            </a:extLst>
          </p:cNvPr>
          <p:cNvSpPr>
            <a:spLocks noGrp="1"/>
          </p:cNvSpPr>
          <p:nvPr>
            <p:ph type="dt" sz="half" idx="10"/>
          </p:nvPr>
        </p:nvSpPr>
        <p:spPr/>
        <p:txBody>
          <a:bodyPr/>
          <a:lstStyle/>
          <a:p>
            <a:fld id="{A4F735F0-110D-444D-A81D-95372F9583DD}" type="datetimeFigureOut">
              <a:rPr lang="en-US" smtClean="0"/>
              <a:t>7/16/2020</a:t>
            </a:fld>
            <a:endParaRPr lang="en-US"/>
          </a:p>
        </p:txBody>
      </p:sp>
      <p:sp>
        <p:nvSpPr>
          <p:cNvPr id="5" name="Footer Placeholder 4">
            <a:extLst>
              <a:ext uri="{FF2B5EF4-FFF2-40B4-BE49-F238E27FC236}">
                <a16:creationId xmlns:a16="http://schemas.microsoft.com/office/drawing/2014/main" id="{7D144F9C-31F9-4D6D-901B-7FF33C562BA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8D2380C-BE5B-4E8B-9E48-CDC666A29A8E}"/>
              </a:ext>
            </a:extLst>
          </p:cNvPr>
          <p:cNvSpPr>
            <a:spLocks noGrp="1"/>
          </p:cNvSpPr>
          <p:nvPr>
            <p:ph type="sldNum" sz="quarter" idx="12"/>
          </p:nvPr>
        </p:nvSpPr>
        <p:spPr/>
        <p:txBody>
          <a:bodyPr/>
          <a:lstStyle/>
          <a:p>
            <a:fld id="{10FE740C-506A-44A6-915A-38A34C691A55}" type="slidenum">
              <a:rPr lang="en-US" smtClean="0"/>
              <a:t>‹#›</a:t>
            </a:fld>
            <a:endParaRPr lang="en-US"/>
          </a:p>
        </p:txBody>
      </p:sp>
    </p:spTree>
    <p:extLst>
      <p:ext uri="{BB962C8B-B14F-4D97-AF65-F5344CB8AC3E}">
        <p14:creationId xmlns:p14="http://schemas.microsoft.com/office/powerpoint/2010/main" val="8993503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5C21441-A438-4EBB-8797-FE3A4ECEA9B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4CEADAD-B044-4DE2-9E3D-8E45C292764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5253648-38F9-4412-816B-6DF573C32837}"/>
              </a:ext>
            </a:extLst>
          </p:cNvPr>
          <p:cNvSpPr>
            <a:spLocks noGrp="1"/>
          </p:cNvSpPr>
          <p:nvPr>
            <p:ph type="dt" sz="half" idx="10"/>
          </p:nvPr>
        </p:nvSpPr>
        <p:spPr/>
        <p:txBody>
          <a:bodyPr/>
          <a:lstStyle/>
          <a:p>
            <a:fld id="{A4F735F0-110D-444D-A81D-95372F9583DD}" type="datetimeFigureOut">
              <a:rPr lang="en-US" smtClean="0"/>
              <a:t>7/16/2020</a:t>
            </a:fld>
            <a:endParaRPr lang="en-US"/>
          </a:p>
        </p:txBody>
      </p:sp>
      <p:sp>
        <p:nvSpPr>
          <p:cNvPr id="5" name="Footer Placeholder 4">
            <a:extLst>
              <a:ext uri="{FF2B5EF4-FFF2-40B4-BE49-F238E27FC236}">
                <a16:creationId xmlns:a16="http://schemas.microsoft.com/office/drawing/2014/main" id="{048C225E-BF7F-43AF-91AE-D4F4281A97D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F66F5E7-96EF-48C1-B23D-C6565E3B802E}"/>
              </a:ext>
            </a:extLst>
          </p:cNvPr>
          <p:cNvSpPr>
            <a:spLocks noGrp="1"/>
          </p:cNvSpPr>
          <p:nvPr>
            <p:ph type="sldNum" sz="quarter" idx="12"/>
          </p:nvPr>
        </p:nvSpPr>
        <p:spPr/>
        <p:txBody>
          <a:bodyPr/>
          <a:lstStyle/>
          <a:p>
            <a:fld id="{10FE740C-506A-44A6-915A-38A34C691A55}" type="slidenum">
              <a:rPr lang="en-US" smtClean="0"/>
              <a:t>‹#›</a:t>
            </a:fld>
            <a:endParaRPr lang="en-US"/>
          </a:p>
        </p:txBody>
      </p:sp>
    </p:spTree>
    <p:extLst>
      <p:ext uri="{BB962C8B-B14F-4D97-AF65-F5344CB8AC3E}">
        <p14:creationId xmlns:p14="http://schemas.microsoft.com/office/powerpoint/2010/main" val="9865050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9067D8-95C0-45CB-BFB9-9FF6D7D0FED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580568E-A95C-495B-AC3C-7A3AB0E2ED9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01E361D-3F59-4A64-88A0-101E27D3D364}"/>
              </a:ext>
            </a:extLst>
          </p:cNvPr>
          <p:cNvSpPr>
            <a:spLocks noGrp="1"/>
          </p:cNvSpPr>
          <p:nvPr>
            <p:ph type="dt" sz="half" idx="10"/>
          </p:nvPr>
        </p:nvSpPr>
        <p:spPr/>
        <p:txBody>
          <a:bodyPr/>
          <a:lstStyle/>
          <a:p>
            <a:fld id="{A4F735F0-110D-444D-A81D-95372F9583DD}" type="datetimeFigureOut">
              <a:rPr lang="en-US" smtClean="0"/>
              <a:t>7/16/2020</a:t>
            </a:fld>
            <a:endParaRPr lang="en-US"/>
          </a:p>
        </p:txBody>
      </p:sp>
      <p:sp>
        <p:nvSpPr>
          <p:cNvPr id="5" name="Footer Placeholder 4">
            <a:extLst>
              <a:ext uri="{FF2B5EF4-FFF2-40B4-BE49-F238E27FC236}">
                <a16:creationId xmlns:a16="http://schemas.microsoft.com/office/drawing/2014/main" id="{AF069502-1D4D-49F0-BCBF-DB721F92006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BAF5BD-AB30-4424-B66C-478AB9760FBB}"/>
              </a:ext>
            </a:extLst>
          </p:cNvPr>
          <p:cNvSpPr>
            <a:spLocks noGrp="1"/>
          </p:cNvSpPr>
          <p:nvPr>
            <p:ph type="sldNum" sz="quarter" idx="12"/>
          </p:nvPr>
        </p:nvSpPr>
        <p:spPr/>
        <p:txBody>
          <a:bodyPr/>
          <a:lstStyle/>
          <a:p>
            <a:fld id="{10FE740C-506A-44A6-915A-38A34C691A55}" type="slidenum">
              <a:rPr lang="en-US" smtClean="0"/>
              <a:t>‹#›</a:t>
            </a:fld>
            <a:endParaRPr lang="en-US"/>
          </a:p>
        </p:txBody>
      </p:sp>
    </p:spTree>
    <p:extLst>
      <p:ext uri="{BB962C8B-B14F-4D97-AF65-F5344CB8AC3E}">
        <p14:creationId xmlns:p14="http://schemas.microsoft.com/office/powerpoint/2010/main" val="33627662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36439E-D865-4ADE-AE1A-C0625899460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74FB045-7E4D-467B-8FE3-E75F14ADBBF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F49F3F2-3523-4027-B22A-7F1433BE073E}"/>
              </a:ext>
            </a:extLst>
          </p:cNvPr>
          <p:cNvSpPr>
            <a:spLocks noGrp="1"/>
          </p:cNvSpPr>
          <p:nvPr>
            <p:ph type="dt" sz="half" idx="10"/>
          </p:nvPr>
        </p:nvSpPr>
        <p:spPr/>
        <p:txBody>
          <a:bodyPr/>
          <a:lstStyle/>
          <a:p>
            <a:fld id="{A4F735F0-110D-444D-A81D-95372F9583DD}" type="datetimeFigureOut">
              <a:rPr lang="en-US" smtClean="0"/>
              <a:t>7/16/2020</a:t>
            </a:fld>
            <a:endParaRPr lang="en-US"/>
          </a:p>
        </p:txBody>
      </p:sp>
      <p:sp>
        <p:nvSpPr>
          <p:cNvPr id="5" name="Footer Placeholder 4">
            <a:extLst>
              <a:ext uri="{FF2B5EF4-FFF2-40B4-BE49-F238E27FC236}">
                <a16:creationId xmlns:a16="http://schemas.microsoft.com/office/drawing/2014/main" id="{730C0D67-D9F8-49EE-B97F-40B1191784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98B3E37-ACEF-400D-8CE2-858CB3E65003}"/>
              </a:ext>
            </a:extLst>
          </p:cNvPr>
          <p:cNvSpPr>
            <a:spLocks noGrp="1"/>
          </p:cNvSpPr>
          <p:nvPr>
            <p:ph type="sldNum" sz="quarter" idx="12"/>
          </p:nvPr>
        </p:nvSpPr>
        <p:spPr/>
        <p:txBody>
          <a:bodyPr/>
          <a:lstStyle/>
          <a:p>
            <a:fld id="{10FE740C-506A-44A6-915A-38A34C691A55}" type="slidenum">
              <a:rPr lang="en-US" smtClean="0"/>
              <a:t>‹#›</a:t>
            </a:fld>
            <a:endParaRPr lang="en-US"/>
          </a:p>
        </p:txBody>
      </p:sp>
    </p:spTree>
    <p:extLst>
      <p:ext uri="{BB962C8B-B14F-4D97-AF65-F5344CB8AC3E}">
        <p14:creationId xmlns:p14="http://schemas.microsoft.com/office/powerpoint/2010/main" val="41539130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1F338F-EDE9-4966-BFD9-50313E389BD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17F7DDF-8FA3-4E53-B55E-E3E954844E1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F917453-8CDF-4B0C-9ECB-C2039842242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2EE223C-703C-464F-ACF0-09D8F143309F}"/>
              </a:ext>
            </a:extLst>
          </p:cNvPr>
          <p:cNvSpPr>
            <a:spLocks noGrp="1"/>
          </p:cNvSpPr>
          <p:nvPr>
            <p:ph type="dt" sz="half" idx="10"/>
          </p:nvPr>
        </p:nvSpPr>
        <p:spPr/>
        <p:txBody>
          <a:bodyPr/>
          <a:lstStyle/>
          <a:p>
            <a:fld id="{A4F735F0-110D-444D-A81D-95372F9583DD}" type="datetimeFigureOut">
              <a:rPr lang="en-US" smtClean="0"/>
              <a:t>7/16/2020</a:t>
            </a:fld>
            <a:endParaRPr lang="en-US"/>
          </a:p>
        </p:txBody>
      </p:sp>
      <p:sp>
        <p:nvSpPr>
          <p:cNvPr id="6" name="Footer Placeholder 5">
            <a:extLst>
              <a:ext uri="{FF2B5EF4-FFF2-40B4-BE49-F238E27FC236}">
                <a16:creationId xmlns:a16="http://schemas.microsoft.com/office/drawing/2014/main" id="{92B45546-6AED-4BD9-9C23-3D37A0EDF48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0E475B6-9328-4070-B44B-20B3F023B68B}"/>
              </a:ext>
            </a:extLst>
          </p:cNvPr>
          <p:cNvSpPr>
            <a:spLocks noGrp="1"/>
          </p:cNvSpPr>
          <p:nvPr>
            <p:ph type="sldNum" sz="quarter" idx="12"/>
          </p:nvPr>
        </p:nvSpPr>
        <p:spPr/>
        <p:txBody>
          <a:bodyPr/>
          <a:lstStyle/>
          <a:p>
            <a:fld id="{10FE740C-506A-44A6-915A-38A34C691A55}" type="slidenum">
              <a:rPr lang="en-US" smtClean="0"/>
              <a:t>‹#›</a:t>
            </a:fld>
            <a:endParaRPr lang="en-US"/>
          </a:p>
        </p:txBody>
      </p:sp>
    </p:spTree>
    <p:extLst>
      <p:ext uri="{BB962C8B-B14F-4D97-AF65-F5344CB8AC3E}">
        <p14:creationId xmlns:p14="http://schemas.microsoft.com/office/powerpoint/2010/main" val="29542812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FCA329-CF06-4C47-8594-04809636235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8F31C3E-DF95-44B6-9578-9AC1A4E9340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197435E-1989-4546-96D4-55CD89D8A1A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F287C49-8D72-49CD-8030-2474DD10ECB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D226D24-6B58-460C-B420-EE58BA0417E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DEC3FA2-6634-4CD9-A812-C028C205B261}"/>
              </a:ext>
            </a:extLst>
          </p:cNvPr>
          <p:cNvSpPr>
            <a:spLocks noGrp="1"/>
          </p:cNvSpPr>
          <p:nvPr>
            <p:ph type="dt" sz="half" idx="10"/>
          </p:nvPr>
        </p:nvSpPr>
        <p:spPr/>
        <p:txBody>
          <a:bodyPr/>
          <a:lstStyle/>
          <a:p>
            <a:fld id="{A4F735F0-110D-444D-A81D-95372F9583DD}" type="datetimeFigureOut">
              <a:rPr lang="en-US" smtClean="0"/>
              <a:t>7/16/2020</a:t>
            </a:fld>
            <a:endParaRPr lang="en-US"/>
          </a:p>
        </p:txBody>
      </p:sp>
      <p:sp>
        <p:nvSpPr>
          <p:cNvPr id="8" name="Footer Placeholder 7">
            <a:extLst>
              <a:ext uri="{FF2B5EF4-FFF2-40B4-BE49-F238E27FC236}">
                <a16:creationId xmlns:a16="http://schemas.microsoft.com/office/drawing/2014/main" id="{560D64D0-B638-43A8-AA40-EB86B6E164F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9F7F570-FDD2-481B-909C-C7760346005B}"/>
              </a:ext>
            </a:extLst>
          </p:cNvPr>
          <p:cNvSpPr>
            <a:spLocks noGrp="1"/>
          </p:cNvSpPr>
          <p:nvPr>
            <p:ph type="sldNum" sz="quarter" idx="12"/>
          </p:nvPr>
        </p:nvSpPr>
        <p:spPr/>
        <p:txBody>
          <a:bodyPr/>
          <a:lstStyle/>
          <a:p>
            <a:fld id="{10FE740C-506A-44A6-915A-38A34C691A55}" type="slidenum">
              <a:rPr lang="en-US" smtClean="0"/>
              <a:t>‹#›</a:t>
            </a:fld>
            <a:endParaRPr lang="en-US"/>
          </a:p>
        </p:txBody>
      </p:sp>
    </p:spTree>
    <p:extLst>
      <p:ext uri="{BB962C8B-B14F-4D97-AF65-F5344CB8AC3E}">
        <p14:creationId xmlns:p14="http://schemas.microsoft.com/office/powerpoint/2010/main" val="6566204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3318D0-63C1-4110-9709-0364C7B80FE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A62F51F-3DB8-467F-8DB3-2119A016BB86}"/>
              </a:ext>
            </a:extLst>
          </p:cNvPr>
          <p:cNvSpPr>
            <a:spLocks noGrp="1"/>
          </p:cNvSpPr>
          <p:nvPr>
            <p:ph type="dt" sz="half" idx="10"/>
          </p:nvPr>
        </p:nvSpPr>
        <p:spPr/>
        <p:txBody>
          <a:bodyPr/>
          <a:lstStyle/>
          <a:p>
            <a:fld id="{A4F735F0-110D-444D-A81D-95372F9583DD}" type="datetimeFigureOut">
              <a:rPr lang="en-US" smtClean="0"/>
              <a:t>7/16/2020</a:t>
            </a:fld>
            <a:endParaRPr lang="en-US"/>
          </a:p>
        </p:txBody>
      </p:sp>
      <p:sp>
        <p:nvSpPr>
          <p:cNvPr id="4" name="Footer Placeholder 3">
            <a:extLst>
              <a:ext uri="{FF2B5EF4-FFF2-40B4-BE49-F238E27FC236}">
                <a16:creationId xmlns:a16="http://schemas.microsoft.com/office/drawing/2014/main" id="{EA90B454-A87B-434D-8EC0-CAF46A12F61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1B502B9-7F69-4BC3-A10F-749F27C83997}"/>
              </a:ext>
            </a:extLst>
          </p:cNvPr>
          <p:cNvSpPr>
            <a:spLocks noGrp="1"/>
          </p:cNvSpPr>
          <p:nvPr>
            <p:ph type="sldNum" sz="quarter" idx="12"/>
          </p:nvPr>
        </p:nvSpPr>
        <p:spPr/>
        <p:txBody>
          <a:bodyPr/>
          <a:lstStyle/>
          <a:p>
            <a:fld id="{10FE740C-506A-44A6-915A-38A34C691A55}" type="slidenum">
              <a:rPr lang="en-US" smtClean="0"/>
              <a:t>‹#›</a:t>
            </a:fld>
            <a:endParaRPr lang="en-US"/>
          </a:p>
        </p:txBody>
      </p:sp>
    </p:spTree>
    <p:extLst>
      <p:ext uri="{BB962C8B-B14F-4D97-AF65-F5344CB8AC3E}">
        <p14:creationId xmlns:p14="http://schemas.microsoft.com/office/powerpoint/2010/main" val="19606799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373654F-D213-48DD-92BF-F1F1603445F8}"/>
              </a:ext>
            </a:extLst>
          </p:cNvPr>
          <p:cNvSpPr>
            <a:spLocks noGrp="1"/>
          </p:cNvSpPr>
          <p:nvPr>
            <p:ph type="dt" sz="half" idx="10"/>
          </p:nvPr>
        </p:nvSpPr>
        <p:spPr/>
        <p:txBody>
          <a:bodyPr/>
          <a:lstStyle/>
          <a:p>
            <a:fld id="{A4F735F0-110D-444D-A81D-95372F9583DD}" type="datetimeFigureOut">
              <a:rPr lang="en-US" smtClean="0"/>
              <a:t>7/16/2020</a:t>
            </a:fld>
            <a:endParaRPr lang="en-US"/>
          </a:p>
        </p:txBody>
      </p:sp>
      <p:sp>
        <p:nvSpPr>
          <p:cNvPr id="3" name="Footer Placeholder 2">
            <a:extLst>
              <a:ext uri="{FF2B5EF4-FFF2-40B4-BE49-F238E27FC236}">
                <a16:creationId xmlns:a16="http://schemas.microsoft.com/office/drawing/2014/main" id="{B26ED363-E371-43B0-9D9C-B1D649DDE25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7901A5D-E097-4E81-B2FC-138BC0F91024}"/>
              </a:ext>
            </a:extLst>
          </p:cNvPr>
          <p:cNvSpPr>
            <a:spLocks noGrp="1"/>
          </p:cNvSpPr>
          <p:nvPr>
            <p:ph type="sldNum" sz="quarter" idx="12"/>
          </p:nvPr>
        </p:nvSpPr>
        <p:spPr/>
        <p:txBody>
          <a:bodyPr/>
          <a:lstStyle/>
          <a:p>
            <a:fld id="{10FE740C-506A-44A6-915A-38A34C691A55}" type="slidenum">
              <a:rPr lang="en-US" smtClean="0"/>
              <a:t>‹#›</a:t>
            </a:fld>
            <a:endParaRPr lang="en-US"/>
          </a:p>
        </p:txBody>
      </p:sp>
    </p:spTree>
    <p:extLst>
      <p:ext uri="{BB962C8B-B14F-4D97-AF65-F5344CB8AC3E}">
        <p14:creationId xmlns:p14="http://schemas.microsoft.com/office/powerpoint/2010/main" val="23426143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03F438-E58C-45EB-8109-E1BE64E6D7F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3555B2E-F6AD-4CF1-B079-C160A2A928A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4463838-30F6-4A32-94BC-D2E905D7557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FBEB338-BC2A-42F7-A186-4A691523E47B}"/>
              </a:ext>
            </a:extLst>
          </p:cNvPr>
          <p:cNvSpPr>
            <a:spLocks noGrp="1"/>
          </p:cNvSpPr>
          <p:nvPr>
            <p:ph type="dt" sz="half" idx="10"/>
          </p:nvPr>
        </p:nvSpPr>
        <p:spPr/>
        <p:txBody>
          <a:bodyPr/>
          <a:lstStyle/>
          <a:p>
            <a:fld id="{A4F735F0-110D-444D-A81D-95372F9583DD}" type="datetimeFigureOut">
              <a:rPr lang="en-US" smtClean="0"/>
              <a:t>7/16/2020</a:t>
            </a:fld>
            <a:endParaRPr lang="en-US"/>
          </a:p>
        </p:txBody>
      </p:sp>
      <p:sp>
        <p:nvSpPr>
          <p:cNvPr id="6" name="Footer Placeholder 5">
            <a:extLst>
              <a:ext uri="{FF2B5EF4-FFF2-40B4-BE49-F238E27FC236}">
                <a16:creationId xmlns:a16="http://schemas.microsoft.com/office/drawing/2014/main" id="{169B1CE5-471B-4C9B-8182-23B270D8B0C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869E83D-92F0-4CC2-9190-7FA4A321751B}"/>
              </a:ext>
            </a:extLst>
          </p:cNvPr>
          <p:cNvSpPr>
            <a:spLocks noGrp="1"/>
          </p:cNvSpPr>
          <p:nvPr>
            <p:ph type="sldNum" sz="quarter" idx="12"/>
          </p:nvPr>
        </p:nvSpPr>
        <p:spPr/>
        <p:txBody>
          <a:bodyPr/>
          <a:lstStyle/>
          <a:p>
            <a:fld id="{10FE740C-506A-44A6-915A-38A34C691A55}" type="slidenum">
              <a:rPr lang="en-US" smtClean="0"/>
              <a:t>‹#›</a:t>
            </a:fld>
            <a:endParaRPr lang="en-US"/>
          </a:p>
        </p:txBody>
      </p:sp>
    </p:spTree>
    <p:extLst>
      <p:ext uri="{BB962C8B-B14F-4D97-AF65-F5344CB8AC3E}">
        <p14:creationId xmlns:p14="http://schemas.microsoft.com/office/powerpoint/2010/main" val="41014116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F65186-7075-4722-8A3C-FB78CFA0810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2EA42C9-5184-4BC2-9903-15627D0B50B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6F76095-86D1-4B2D-8B83-3E27324B9D0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1C93061-81BB-4963-973F-E6B35DC2531C}"/>
              </a:ext>
            </a:extLst>
          </p:cNvPr>
          <p:cNvSpPr>
            <a:spLocks noGrp="1"/>
          </p:cNvSpPr>
          <p:nvPr>
            <p:ph type="dt" sz="half" idx="10"/>
          </p:nvPr>
        </p:nvSpPr>
        <p:spPr/>
        <p:txBody>
          <a:bodyPr/>
          <a:lstStyle/>
          <a:p>
            <a:fld id="{A4F735F0-110D-444D-A81D-95372F9583DD}" type="datetimeFigureOut">
              <a:rPr lang="en-US" smtClean="0"/>
              <a:t>7/16/2020</a:t>
            </a:fld>
            <a:endParaRPr lang="en-US"/>
          </a:p>
        </p:txBody>
      </p:sp>
      <p:sp>
        <p:nvSpPr>
          <p:cNvPr id="6" name="Footer Placeholder 5">
            <a:extLst>
              <a:ext uri="{FF2B5EF4-FFF2-40B4-BE49-F238E27FC236}">
                <a16:creationId xmlns:a16="http://schemas.microsoft.com/office/drawing/2014/main" id="{01F24A28-F7E6-4AAE-B3DE-D908DB14041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3CB9448-BD1D-4B2A-A2C0-B8AE9030C499}"/>
              </a:ext>
            </a:extLst>
          </p:cNvPr>
          <p:cNvSpPr>
            <a:spLocks noGrp="1"/>
          </p:cNvSpPr>
          <p:nvPr>
            <p:ph type="sldNum" sz="quarter" idx="12"/>
          </p:nvPr>
        </p:nvSpPr>
        <p:spPr/>
        <p:txBody>
          <a:bodyPr/>
          <a:lstStyle/>
          <a:p>
            <a:fld id="{10FE740C-506A-44A6-915A-38A34C691A55}" type="slidenum">
              <a:rPr lang="en-US" smtClean="0"/>
              <a:t>‹#›</a:t>
            </a:fld>
            <a:endParaRPr lang="en-US"/>
          </a:p>
        </p:txBody>
      </p:sp>
    </p:spTree>
    <p:extLst>
      <p:ext uri="{BB962C8B-B14F-4D97-AF65-F5344CB8AC3E}">
        <p14:creationId xmlns:p14="http://schemas.microsoft.com/office/powerpoint/2010/main" val="15202706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C258206-AD27-4E8E-8DDC-EAB8E2A857F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E2F28D0-0157-4100-A588-408FE4823B6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FD6AE56-0A55-411A-9F6C-8EE4EC182D5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4F735F0-110D-444D-A81D-95372F9583DD}" type="datetimeFigureOut">
              <a:rPr lang="en-US" smtClean="0"/>
              <a:t>7/16/2020</a:t>
            </a:fld>
            <a:endParaRPr lang="en-US"/>
          </a:p>
        </p:txBody>
      </p:sp>
      <p:sp>
        <p:nvSpPr>
          <p:cNvPr id="5" name="Footer Placeholder 4">
            <a:extLst>
              <a:ext uri="{FF2B5EF4-FFF2-40B4-BE49-F238E27FC236}">
                <a16:creationId xmlns:a16="http://schemas.microsoft.com/office/drawing/2014/main" id="{AE0F2B3A-0CAC-46E2-862F-3B5D30B43A2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083FC11-073B-40C6-AF2E-BF0E0E2A154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FE740C-506A-44A6-915A-38A34C691A55}" type="slidenum">
              <a:rPr lang="en-US" smtClean="0"/>
              <a:t>‹#›</a:t>
            </a:fld>
            <a:endParaRPr lang="en-US"/>
          </a:p>
        </p:txBody>
      </p:sp>
    </p:spTree>
    <p:extLst>
      <p:ext uri="{BB962C8B-B14F-4D97-AF65-F5344CB8AC3E}">
        <p14:creationId xmlns:p14="http://schemas.microsoft.com/office/powerpoint/2010/main" val="34514008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E4CF2295-989A-4707-9A42-9CB8FCC7FD47}"/>
              </a:ext>
            </a:extLst>
          </p:cNvPr>
          <p:cNvSpPr>
            <a:spLocks noGrp="1"/>
          </p:cNvSpPr>
          <p:nvPr>
            <p:ph type="subTitle" idx="1"/>
          </p:nvPr>
        </p:nvSpPr>
        <p:spPr>
          <a:xfrm>
            <a:off x="1122556" y="457394"/>
            <a:ext cx="9144000" cy="858450"/>
          </a:xfrm>
        </p:spPr>
        <p:txBody>
          <a:bodyPr>
            <a:normAutofit/>
          </a:bodyPr>
          <a:lstStyle/>
          <a:p>
            <a:r>
              <a:rPr lang="en-US" sz="5400" dirty="0"/>
              <a:t>A year+ without Mom</a:t>
            </a:r>
          </a:p>
        </p:txBody>
      </p:sp>
      <p:pic>
        <p:nvPicPr>
          <p:cNvPr id="5" name="Picture 4" descr="A person smiling for the camera&#10;&#10;Description automatically generated">
            <a:extLst>
              <a:ext uri="{FF2B5EF4-FFF2-40B4-BE49-F238E27FC236}">
                <a16:creationId xmlns:a16="http://schemas.microsoft.com/office/drawing/2014/main" id="{35FB2826-8C4B-43DC-954E-6F3712E272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3535" y="2157761"/>
            <a:ext cx="6991768" cy="4103030"/>
          </a:xfrm>
          <a:prstGeom prst="rect">
            <a:avLst/>
          </a:prstGeom>
        </p:spPr>
      </p:pic>
      <p:pic>
        <p:nvPicPr>
          <p:cNvPr id="7" name="Picture 6" descr="A picture containing cake, food, bread, piece&#10;&#10;Description automatically generated">
            <a:extLst>
              <a:ext uri="{FF2B5EF4-FFF2-40B4-BE49-F238E27FC236}">
                <a16:creationId xmlns:a16="http://schemas.microsoft.com/office/drawing/2014/main" id="{031F628B-A33D-4B7F-A941-000FC31C1C3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7984818" y="2670640"/>
            <a:ext cx="4103029" cy="3077272"/>
          </a:xfrm>
          <a:prstGeom prst="rect">
            <a:avLst/>
          </a:prstGeom>
        </p:spPr>
      </p:pic>
    </p:spTree>
    <p:extLst>
      <p:ext uri="{BB962C8B-B14F-4D97-AF65-F5344CB8AC3E}">
        <p14:creationId xmlns:p14="http://schemas.microsoft.com/office/powerpoint/2010/main" val="40039346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E4CF2295-989A-4707-9A42-9CB8FCC7FD47}"/>
              </a:ext>
            </a:extLst>
          </p:cNvPr>
          <p:cNvSpPr>
            <a:spLocks noGrp="1"/>
          </p:cNvSpPr>
          <p:nvPr>
            <p:ph type="subTitle" idx="1"/>
          </p:nvPr>
        </p:nvSpPr>
        <p:spPr>
          <a:xfrm>
            <a:off x="245327" y="457393"/>
            <a:ext cx="11708779" cy="6400607"/>
          </a:xfrm>
        </p:spPr>
        <p:txBody>
          <a:bodyPr>
            <a:normAutofit/>
          </a:bodyPr>
          <a:lstStyle/>
          <a:p>
            <a:r>
              <a:rPr lang="en-US" sz="5400" dirty="0"/>
              <a:t>6/18/20</a:t>
            </a:r>
          </a:p>
          <a:p>
            <a:pPr fontAlgn="base"/>
            <a:r>
              <a:rPr lang="en-US" dirty="0"/>
              <a:t>It's hard to believe it's been a year since mom's passing.    I can remember it like it was yesterday, and while thinking about it brings sadness, mom would want us to think back to all the wonderful memories we had together.   From playing with toys by her feet when we were young, to building snow forts, and then migrating to those special 1-1 times she cherished so much with each of us as we got older and moved on with our lives.   She is no doubt still looking down on us today and still wanting the best for us - and for us to enjoy life to the fullest as she always did.   </a:t>
            </a:r>
          </a:p>
          <a:p>
            <a:pPr fontAlgn="base"/>
            <a:br>
              <a:rPr lang="en-US" dirty="0"/>
            </a:br>
            <a:endParaRPr lang="en-US" dirty="0"/>
          </a:p>
          <a:p>
            <a:pPr fontAlgn="base"/>
            <a:r>
              <a:rPr lang="en-US" dirty="0"/>
              <a:t>With this in mind and with my dearest wife Tamara loving support, we are honoring her today in part by having some home-made Zucchini bread, complete with strawberry </a:t>
            </a:r>
            <a:r>
              <a:rPr lang="en-US" dirty="0" err="1"/>
              <a:t>rhubard</a:t>
            </a:r>
            <a:r>
              <a:rPr lang="en-US" dirty="0"/>
              <a:t> jam as it's meant to be eaten.   While I would love to send each of you some, that's really impractical.  Thus, I've decided to go the extra mile and eat a piece for each of you!   Take my word for it - it's quite delicious.   I'm sure it puts a smile on mom's face as well, knowing "her boys" as still "together", if not in person at least in spirit.</a:t>
            </a:r>
          </a:p>
          <a:p>
            <a:endParaRPr lang="en-US" sz="5400" dirty="0"/>
          </a:p>
        </p:txBody>
      </p:sp>
    </p:spTree>
    <p:extLst>
      <p:ext uri="{BB962C8B-B14F-4D97-AF65-F5344CB8AC3E}">
        <p14:creationId xmlns:p14="http://schemas.microsoft.com/office/powerpoint/2010/main" val="14068406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E4CF2295-989A-4707-9A42-9CB8FCC7FD47}"/>
              </a:ext>
            </a:extLst>
          </p:cNvPr>
          <p:cNvSpPr>
            <a:spLocks noGrp="1"/>
          </p:cNvSpPr>
          <p:nvPr>
            <p:ph type="subTitle" idx="1"/>
          </p:nvPr>
        </p:nvSpPr>
        <p:spPr>
          <a:xfrm>
            <a:off x="490655" y="457394"/>
            <a:ext cx="11413878" cy="858450"/>
          </a:xfrm>
        </p:spPr>
        <p:txBody>
          <a:bodyPr>
            <a:normAutofit/>
          </a:bodyPr>
          <a:lstStyle/>
          <a:p>
            <a:r>
              <a:rPr lang="en-US" sz="5400" dirty="0"/>
              <a:t>7/24/20 – Happy Birthday to the Twins</a:t>
            </a:r>
          </a:p>
        </p:txBody>
      </p:sp>
      <p:pic>
        <p:nvPicPr>
          <p:cNvPr id="4" name="Picture 3" descr="A person standing in a garden&#10;&#10;Description automatically generated">
            <a:extLst>
              <a:ext uri="{FF2B5EF4-FFF2-40B4-BE49-F238E27FC236}">
                <a16:creationId xmlns:a16="http://schemas.microsoft.com/office/drawing/2014/main" id="{9AE40423-7143-4BCA-8C04-348C28406B6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3578" y="2031369"/>
            <a:ext cx="5008151" cy="3756114"/>
          </a:xfrm>
          <a:prstGeom prst="rect">
            <a:avLst/>
          </a:prstGeom>
        </p:spPr>
      </p:pic>
      <p:pic>
        <p:nvPicPr>
          <p:cNvPr id="8" name="Picture 7" descr="Two people standing in front of a building&#10;&#10;Description automatically generated">
            <a:extLst>
              <a:ext uri="{FF2B5EF4-FFF2-40B4-BE49-F238E27FC236}">
                <a16:creationId xmlns:a16="http://schemas.microsoft.com/office/drawing/2014/main" id="{763D5E7D-D7D5-4DC9-9FBF-8DF119E5F55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96383" y="2031370"/>
            <a:ext cx="5008150" cy="3756113"/>
          </a:xfrm>
          <a:prstGeom prst="rect">
            <a:avLst/>
          </a:prstGeom>
        </p:spPr>
      </p:pic>
    </p:spTree>
    <p:extLst>
      <p:ext uri="{BB962C8B-B14F-4D97-AF65-F5344CB8AC3E}">
        <p14:creationId xmlns:p14="http://schemas.microsoft.com/office/powerpoint/2010/main" val="120628154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12896</TotalTime>
  <Words>248</Words>
  <Application>Microsoft Office PowerPoint</Application>
  <PresentationFormat>Widescreen</PresentationFormat>
  <Paragraphs>6</Paragraphs>
  <Slides>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vt:i4>
      </vt:variant>
    </vt:vector>
  </HeadingPairs>
  <TitlesOfParts>
    <vt:vector size="7" baseType="lpstr">
      <vt:lpstr>Arial</vt:lpstr>
      <vt:lpstr>Calibri</vt:lpstr>
      <vt:lpstr>Calibri Light</vt:lpstr>
      <vt:lpstr>Office Theme</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Dwight Galbi</dc:creator>
  <cp:lastModifiedBy>Dwight Galbi</cp:lastModifiedBy>
  <cp:revision>2</cp:revision>
  <dcterms:created xsi:type="dcterms:W3CDTF">2020-07-16T05:02:42Z</dcterms:created>
  <dcterms:modified xsi:type="dcterms:W3CDTF">2020-07-25T03:59:17Z</dcterms:modified>
</cp:coreProperties>
</file>